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4"/>
  </p:notesMasterIdLst>
  <p:sldIdLst>
    <p:sldId id="256" r:id="rId2"/>
    <p:sldId id="260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CD3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42" autoAdjust="0"/>
    <p:restoredTop sz="94689" autoAdjust="0"/>
  </p:normalViewPr>
  <p:slideViewPr>
    <p:cSldViewPr>
      <p:cViewPr varScale="1">
        <p:scale>
          <a:sx n="82" d="100"/>
          <a:sy n="82" d="100"/>
        </p:scale>
        <p:origin x="-80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79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12A9AA-35B2-4586-AFAF-5C0A2C470AA8}" type="datetimeFigureOut">
              <a:rPr lang="en-US" smtClean="0"/>
              <a:pPr/>
              <a:t>6/9/2013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A0F9C5-D7CA-4C04-A8C0-59AC90EE75E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A0F9C5-D7CA-4C04-A8C0-59AC90EE75E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A0F9C5-D7CA-4C04-A8C0-59AC90EE75EF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D2721-8FC6-438A-97ED-201BB9A63284}" type="datetimeFigureOut">
              <a:rPr lang="en-US" smtClean="0"/>
              <a:pPr/>
              <a:t>6/9/2013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B0E5F-AECB-4235-88A7-A498FA9C69D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D2721-8FC6-438A-97ED-201BB9A63284}" type="datetimeFigureOut">
              <a:rPr lang="en-US" smtClean="0"/>
              <a:pPr/>
              <a:t>6/9/2013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B0E5F-AECB-4235-88A7-A498FA9C69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D2721-8FC6-438A-97ED-201BB9A63284}" type="datetimeFigureOut">
              <a:rPr lang="en-US" smtClean="0"/>
              <a:pPr/>
              <a:t>6/9/2013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B0E5F-AECB-4235-88A7-A498FA9C69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D2721-8FC6-438A-97ED-201BB9A63284}" type="datetimeFigureOut">
              <a:rPr lang="en-US" smtClean="0"/>
              <a:pPr/>
              <a:t>6/9/2013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B0E5F-AECB-4235-88A7-A498FA9C69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D2721-8FC6-438A-97ED-201BB9A63284}" type="datetimeFigureOut">
              <a:rPr lang="en-US" smtClean="0"/>
              <a:pPr/>
              <a:t>6/9/2013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B0E5F-AECB-4235-88A7-A498FA9C69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D2721-8FC6-438A-97ED-201BB9A63284}" type="datetimeFigureOut">
              <a:rPr lang="en-US" smtClean="0"/>
              <a:pPr/>
              <a:t>6/9/2013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B0E5F-AECB-4235-88A7-A498FA9C69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D2721-8FC6-438A-97ED-201BB9A63284}" type="datetimeFigureOut">
              <a:rPr lang="en-US" smtClean="0"/>
              <a:pPr/>
              <a:t>6/9/2013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B0E5F-AECB-4235-88A7-A498FA9C69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D2721-8FC6-438A-97ED-201BB9A63284}" type="datetimeFigureOut">
              <a:rPr lang="en-US" smtClean="0"/>
              <a:pPr/>
              <a:t>6/9/2013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B0E5F-AECB-4235-88A7-A498FA9C69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D2721-8FC6-438A-97ED-201BB9A63284}" type="datetimeFigureOut">
              <a:rPr lang="en-US" smtClean="0"/>
              <a:pPr/>
              <a:t>6/9/2013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B0E5F-AECB-4235-88A7-A498FA9C69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D2721-8FC6-438A-97ED-201BB9A63284}" type="datetimeFigureOut">
              <a:rPr lang="en-US" smtClean="0"/>
              <a:pPr/>
              <a:t>6/9/2013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B0E5F-AECB-4235-88A7-A498FA9C69D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30BD2721-8FC6-438A-97ED-201BB9A63284}" type="datetimeFigureOut">
              <a:rPr lang="en-US" smtClean="0"/>
              <a:pPr/>
              <a:t>6/9/2013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E17B0E5F-AECB-4235-88A7-A498FA9C69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30BD2721-8FC6-438A-97ED-201BB9A63284}" type="datetimeFigureOut">
              <a:rPr lang="en-US" smtClean="0"/>
              <a:pPr/>
              <a:t>6/9/2013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E17B0E5F-AECB-4235-88A7-A498FA9C69D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66CD3D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solidFill>
            <a:srgbClr val="66CD3D"/>
          </a:solidFill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poems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solidFill>
            <a:srgbClr val="66CD3D"/>
          </a:solidFill>
        </p:spPr>
        <p:txBody>
          <a:bodyPr>
            <a:normAutofit/>
          </a:bodyPr>
          <a:lstStyle/>
          <a:p>
            <a:r>
              <a:rPr lang="en-US" sz="3600" dirty="0" err="1" smtClean="0">
                <a:solidFill>
                  <a:schemeClr val="bg1"/>
                </a:solidFill>
              </a:rPr>
              <a:t>Je</a:t>
            </a:r>
            <a:r>
              <a:rPr lang="en-US" sz="4000" dirty="0" err="1" smtClean="0">
                <a:solidFill>
                  <a:schemeClr val="bg1"/>
                </a:solidFill>
              </a:rPr>
              <a:t>haan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rustomjee</a:t>
            </a:r>
            <a:endParaRPr lang="en-US" sz="40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Dare Devil</a:t>
            </a:r>
            <a:endParaRPr lang="en-US" dirty="0"/>
          </a:p>
        </p:txBody>
      </p:sp>
      <p:pic>
        <p:nvPicPr>
          <p:cNvPr id="1056" name="Picture 32" descr="C:\Users\farzae\AppData\Local\Microsoft\Windows\Temporary Internet Files\Content.IE5\DX1UVTLO\MM900356708[1]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4114800" y="5410200"/>
            <a:ext cx="952500" cy="952500"/>
          </a:xfrm>
        </p:spPr>
      </p:pic>
      <p:pic>
        <p:nvPicPr>
          <p:cNvPr id="1038" name="Picture 14" descr="C:\Users\farzae\AppData\Local\Microsoft\Windows\Temporary Internet Files\Content.IE5\DX1UVTLO\MM900356708[1]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72400" y="2667000"/>
            <a:ext cx="952500" cy="952500"/>
          </a:xfrm>
          <a:prstGeom prst="rect">
            <a:avLst/>
          </a:prstGeom>
          <a:noFill/>
        </p:spPr>
      </p:pic>
      <p:pic>
        <p:nvPicPr>
          <p:cNvPr id="1039" name="Picture 15" descr="C:\Users\farzae\AppData\Local\Microsoft\Windows\Temporary Internet Files\Content.IE5\DX1UVTLO\MM900356708[1]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72400" y="3505200"/>
            <a:ext cx="952500" cy="952500"/>
          </a:xfrm>
          <a:prstGeom prst="rect">
            <a:avLst/>
          </a:prstGeom>
          <a:noFill/>
        </p:spPr>
      </p:pic>
      <p:pic>
        <p:nvPicPr>
          <p:cNvPr id="1040" name="Picture 16" descr="C:\Users\farzae\AppData\Local\Microsoft\Windows\Temporary Internet Files\Content.IE5\DX1UVTLO\MM900356708[1]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24800" y="4419600"/>
            <a:ext cx="952500" cy="952500"/>
          </a:xfrm>
          <a:prstGeom prst="rect">
            <a:avLst/>
          </a:prstGeom>
          <a:noFill/>
        </p:spPr>
      </p:pic>
      <p:pic>
        <p:nvPicPr>
          <p:cNvPr id="1042" name="Picture 18" descr="C:\Users\farzae\AppData\Local\Microsoft\Windows\Temporary Internet Files\Content.IE5\DX1UVTLO\MM900356708[1]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0" y="5410200"/>
            <a:ext cx="952500" cy="952500"/>
          </a:xfrm>
          <a:prstGeom prst="rect">
            <a:avLst/>
          </a:prstGeom>
          <a:noFill/>
        </p:spPr>
      </p:pic>
      <p:pic>
        <p:nvPicPr>
          <p:cNvPr id="1043" name="Picture 19" descr="C:\Users\farzae\AppData\Local\Microsoft\Windows\Temporary Internet Files\Content.IE5\DX1UVTLO\MM900356708[1]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72400" y="1752600"/>
            <a:ext cx="952500" cy="952500"/>
          </a:xfrm>
          <a:prstGeom prst="rect">
            <a:avLst/>
          </a:prstGeom>
          <a:noFill/>
        </p:spPr>
      </p:pic>
      <p:pic>
        <p:nvPicPr>
          <p:cNvPr id="1044" name="Picture 20" descr="C:\Users\farzae\AppData\Local\Microsoft\Windows\Temporary Internet Files\Content.IE5\DX1UVTLO\MM900356708[1]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34200" y="5486400"/>
            <a:ext cx="952500" cy="952500"/>
          </a:xfrm>
          <a:prstGeom prst="rect">
            <a:avLst/>
          </a:prstGeom>
          <a:noFill/>
        </p:spPr>
      </p:pic>
      <p:pic>
        <p:nvPicPr>
          <p:cNvPr id="1045" name="Picture 21" descr="C:\Users\farzae\AppData\Local\Microsoft\Windows\Temporary Internet Files\Content.IE5\DX1UVTLO\MM900356708[1]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48600" y="5410200"/>
            <a:ext cx="952500" cy="952500"/>
          </a:xfrm>
          <a:prstGeom prst="rect">
            <a:avLst/>
          </a:prstGeom>
          <a:noFill/>
        </p:spPr>
      </p:pic>
      <p:pic>
        <p:nvPicPr>
          <p:cNvPr id="1046" name="Picture 22" descr="C:\Users\farzae\AppData\Local\Microsoft\Windows\Temporary Internet Files\Content.IE5\DX1UVTLO\MM900356708[1]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29400" y="1600200"/>
            <a:ext cx="952500" cy="952500"/>
          </a:xfrm>
          <a:prstGeom prst="rect">
            <a:avLst/>
          </a:prstGeom>
          <a:noFill/>
        </p:spPr>
      </p:pic>
      <p:pic>
        <p:nvPicPr>
          <p:cNvPr id="1047" name="Picture 23" descr="C:\Users\farzae\AppData\Local\Microsoft\Windows\Temporary Internet Files\Content.IE5\DX1UVTLO\MM900356708[1]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66800" y="1600200"/>
            <a:ext cx="952500" cy="952500"/>
          </a:xfrm>
          <a:prstGeom prst="rect">
            <a:avLst/>
          </a:prstGeom>
          <a:noFill/>
        </p:spPr>
      </p:pic>
      <p:pic>
        <p:nvPicPr>
          <p:cNvPr id="1048" name="Picture 24" descr="C:\Users\farzae\AppData\Local\Microsoft\Windows\Temporary Internet Files\Content.IE5\DX1UVTLO\MM900356708[1]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81200" y="1600200"/>
            <a:ext cx="952500" cy="952500"/>
          </a:xfrm>
          <a:prstGeom prst="rect">
            <a:avLst/>
          </a:prstGeom>
          <a:noFill/>
        </p:spPr>
      </p:pic>
      <p:pic>
        <p:nvPicPr>
          <p:cNvPr id="1049" name="Picture 25" descr="C:\Users\farzae\AppData\Local\Microsoft\Windows\Temporary Internet Files\Content.IE5\DX1UVTLO\MM900356708[1]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19400" y="1524000"/>
            <a:ext cx="952500" cy="952500"/>
          </a:xfrm>
          <a:prstGeom prst="rect">
            <a:avLst/>
          </a:prstGeom>
          <a:noFill/>
        </p:spPr>
      </p:pic>
      <p:pic>
        <p:nvPicPr>
          <p:cNvPr id="1050" name="Picture 26" descr="C:\Users\farzae\AppData\Local\Microsoft\Windows\Temporary Internet Files\Content.IE5\DX1UVTLO\MM900356708[1]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33800" y="1600200"/>
            <a:ext cx="952500" cy="952500"/>
          </a:xfrm>
          <a:prstGeom prst="rect">
            <a:avLst/>
          </a:prstGeom>
          <a:noFill/>
        </p:spPr>
      </p:pic>
      <p:pic>
        <p:nvPicPr>
          <p:cNvPr id="1051" name="Picture 27" descr="C:\Users\farzae\AppData\Local\Microsoft\Windows\Temporary Internet Files\Content.IE5\DX1UVTLO\MM900356708[1]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8200" y="1600200"/>
            <a:ext cx="952500" cy="952500"/>
          </a:xfrm>
          <a:prstGeom prst="rect">
            <a:avLst/>
          </a:prstGeom>
          <a:noFill/>
        </p:spPr>
      </p:pic>
      <p:pic>
        <p:nvPicPr>
          <p:cNvPr id="1052" name="Picture 28" descr="C:\Users\farzae\AppData\Local\Microsoft\Windows\Temporary Internet Files\Content.IE5\DX1UVTLO\MM900356708[1]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38800" y="1600200"/>
            <a:ext cx="952500" cy="952500"/>
          </a:xfrm>
          <a:prstGeom prst="rect">
            <a:avLst/>
          </a:prstGeom>
          <a:noFill/>
        </p:spPr>
      </p:pic>
      <p:pic>
        <p:nvPicPr>
          <p:cNvPr id="1053" name="Picture 29" descr="C:\Users\farzae\AppData\Local\Microsoft\Windows\Temporary Internet Files\Content.IE5\DX1UVTLO\MM900356708[1]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1600200"/>
            <a:ext cx="952500" cy="952500"/>
          </a:xfrm>
          <a:prstGeom prst="rect">
            <a:avLst/>
          </a:prstGeom>
          <a:noFill/>
        </p:spPr>
      </p:pic>
      <p:pic>
        <p:nvPicPr>
          <p:cNvPr id="1055" name="Picture 31" descr="C:\Users\farzae\AppData\Local\Microsoft\Windows\Temporary Internet Files\Content.IE5\DX1UVTLO\MM900356708[1]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05400" y="5410200"/>
            <a:ext cx="952500" cy="952500"/>
          </a:xfrm>
          <a:prstGeom prst="rect">
            <a:avLst/>
          </a:prstGeom>
          <a:noFill/>
        </p:spPr>
      </p:pic>
      <p:pic>
        <p:nvPicPr>
          <p:cNvPr id="1057" name="Picture 33" descr="C:\Users\farzae\AppData\Local\Microsoft\Windows\Temporary Internet Files\Content.IE5\DX1UVTLO\MM900356708[1]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24200" y="152400"/>
            <a:ext cx="952500" cy="952500"/>
          </a:xfrm>
          <a:prstGeom prst="rect">
            <a:avLst/>
          </a:prstGeom>
          <a:noFill/>
        </p:spPr>
      </p:pic>
      <p:sp>
        <p:nvSpPr>
          <p:cNvPr id="39" name="Rectangle 38"/>
          <p:cNvSpPr/>
          <p:nvPr/>
        </p:nvSpPr>
        <p:spPr>
          <a:xfrm>
            <a:off x="1752600" y="2743200"/>
            <a:ext cx="54864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 was a dare devil,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I always raised the level,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I got bruises and scars,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But that didn't stop me from going </a:t>
            </a:r>
            <a:r>
              <a:rPr lang="en-US" dirty="0" smtClean="0">
                <a:solidFill>
                  <a:schemeClr val="bg1"/>
                </a:solidFill>
              </a:rPr>
              <a:t>bizarre I </a:t>
            </a:r>
            <a:r>
              <a:rPr lang="en-US" dirty="0" smtClean="0">
                <a:solidFill>
                  <a:schemeClr val="bg1"/>
                </a:solidFill>
              </a:rPr>
              <a:t>would jump and skate,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But it wasn't my fate,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I have to find something else to do,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Before I don't have a clue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1059" name="Picture 35" descr="C:\Users\farzae\AppData\Local\Microsoft\Windows\Temporary Internet Files\Content.IE5\DX1UVTLO\MM900356708[1]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95400" y="5410200"/>
            <a:ext cx="952500" cy="952500"/>
          </a:xfrm>
          <a:prstGeom prst="rect">
            <a:avLst/>
          </a:prstGeom>
          <a:noFill/>
        </p:spPr>
      </p:pic>
      <p:pic>
        <p:nvPicPr>
          <p:cNvPr id="1060" name="Picture 36" descr="C:\Users\farzae\AppData\Local\Microsoft\Windows\Temporary Internet Files\Content.IE5\DX1UVTLO\MM900356708[1]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" y="5410200"/>
            <a:ext cx="952500" cy="952500"/>
          </a:xfrm>
          <a:prstGeom prst="rect">
            <a:avLst/>
          </a:prstGeom>
          <a:noFill/>
        </p:spPr>
      </p:pic>
      <p:pic>
        <p:nvPicPr>
          <p:cNvPr id="1061" name="Picture 37" descr="C:\Users\farzae\AppData\Local\Microsoft\Windows\Temporary Internet Files\Content.IE5\DX1UVTLO\MM900356708[1]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" y="2514600"/>
            <a:ext cx="952500" cy="952500"/>
          </a:xfrm>
          <a:prstGeom prst="rect">
            <a:avLst/>
          </a:prstGeom>
          <a:noFill/>
        </p:spPr>
      </p:pic>
      <p:pic>
        <p:nvPicPr>
          <p:cNvPr id="1062" name="Picture 38" descr="C:\Users\farzae\AppData\Local\Microsoft\Windows\Temporary Internet Files\Content.IE5\DX1UVTLO\MM900356708[1]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3581400"/>
            <a:ext cx="952500" cy="952500"/>
          </a:xfrm>
          <a:prstGeom prst="rect">
            <a:avLst/>
          </a:prstGeom>
          <a:noFill/>
        </p:spPr>
      </p:pic>
      <p:pic>
        <p:nvPicPr>
          <p:cNvPr id="1063" name="Picture 39" descr="C:\Users\farzae\AppData\Local\Microsoft\Windows\Temporary Internet Files\Content.IE5\DX1UVTLO\MM900356708[1]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4495800"/>
            <a:ext cx="952500" cy="952500"/>
          </a:xfrm>
          <a:prstGeom prst="rect">
            <a:avLst/>
          </a:prstGeom>
          <a:noFill/>
        </p:spPr>
      </p:pic>
      <p:pic>
        <p:nvPicPr>
          <p:cNvPr id="1064" name="Picture 40" descr="C:\Users\farzae\AppData\Local\Microsoft\Windows\Temporary Internet Files\Content.IE5\DX1UVTLO\MM900356708[1]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33600" y="5410200"/>
            <a:ext cx="952500" cy="952500"/>
          </a:xfrm>
          <a:prstGeom prst="rect">
            <a:avLst/>
          </a:prstGeom>
          <a:noFill/>
        </p:spPr>
      </p:pic>
      <p:pic>
        <p:nvPicPr>
          <p:cNvPr id="1065" name="Picture 41" descr="C:\Users\farzae\AppData\Local\Microsoft\Windows\Temporary Internet Files\Content.IE5\DX1UVTLO\MM900356708[1]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0" y="5410200"/>
            <a:ext cx="952500" cy="9525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151</TotalTime>
  <Words>13</Words>
  <Application>Microsoft Office PowerPoint</Application>
  <PresentationFormat>On-screen Show (4:3)</PresentationFormat>
  <Paragraphs>6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Module</vt:lpstr>
      <vt:lpstr>poems</vt:lpstr>
      <vt:lpstr>Dare Devil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farzae</dc:creator>
  <cp:lastModifiedBy>farzae</cp:lastModifiedBy>
  <cp:revision>21</cp:revision>
  <dcterms:created xsi:type="dcterms:W3CDTF">2013-06-09T00:45:08Z</dcterms:created>
  <dcterms:modified xsi:type="dcterms:W3CDTF">2013-06-09T03:45:24Z</dcterms:modified>
</cp:coreProperties>
</file>